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4BBF341-866C-4B1E-8D95-8702A6C12A03}" type="doc">
      <dgm:prSet loTypeId="urn:microsoft.com/office/officeart/2005/8/layout/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zh-TW" altLang="en-US"/>
        </a:p>
      </dgm:t>
    </dgm:pt>
    <dgm:pt modelId="{5F9359EB-2356-4F7A-902F-7A0DBC6BF76D}">
      <dgm:prSet phldrT="[文字]"/>
      <dgm:spPr/>
      <dgm:t>
        <a:bodyPr/>
        <a:lstStyle/>
        <a:p>
          <a:r>
            <a:rPr lang="zh-TW" b="1" dirty="0">
              <a:solidFill>
                <a:srgbClr val="002060"/>
              </a:solidFill>
              <a:latin typeface="標楷體" pitchFamily="65" charset="-120"/>
              <a:ea typeface="標楷體" pitchFamily="65" charset="-120"/>
            </a:rPr>
            <a:t>文化大學資訊管理學系數位科技組碩士學分班</a:t>
          </a:r>
          <a:endParaRPr lang="zh-TW" altLang="en-US" b="1" dirty="0">
            <a:solidFill>
              <a:srgbClr val="002060"/>
            </a:solidFill>
            <a:latin typeface="標楷體" pitchFamily="65" charset="-120"/>
            <a:ea typeface="標楷體" pitchFamily="65" charset="-120"/>
          </a:endParaRPr>
        </a:p>
      </dgm:t>
    </dgm:pt>
    <dgm:pt modelId="{EA22057C-ACA0-417D-A48C-520845F5B195}" type="parTrans" cxnId="{124486D9-5923-45C9-8F77-522624313B0B}">
      <dgm:prSet/>
      <dgm:spPr/>
      <dgm:t>
        <a:bodyPr/>
        <a:lstStyle/>
        <a:p>
          <a:endParaRPr lang="zh-TW" altLang="en-US"/>
        </a:p>
      </dgm:t>
    </dgm:pt>
    <dgm:pt modelId="{B156C531-B574-4517-A94C-B82BD23AD506}" type="sibTrans" cxnId="{124486D9-5923-45C9-8F77-522624313B0B}">
      <dgm:prSet/>
      <dgm:spPr/>
      <dgm:t>
        <a:bodyPr/>
        <a:lstStyle/>
        <a:p>
          <a:endParaRPr lang="zh-TW" altLang="en-US"/>
        </a:p>
      </dgm:t>
    </dgm:pt>
    <dgm:pt modelId="{FE7D6FDE-C625-47ED-86EF-7B9312CD79D4}">
      <dgm:prSet phldrT="[文字]" custT="1"/>
      <dgm:spPr/>
      <dgm:t>
        <a:bodyPr/>
        <a:lstStyle/>
        <a:p>
          <a:r>
            <a:rPr lang="zh-TW" altLang="en-US" sz="1800" b="1" dirty="0">
              <a:solidFill>
                <a:srgbClr val="002060"/>
              </a:solidFill>
              <a:latin typeface="標楷體" pitchFamily="65" charset="-120"/>
              <a:ea typeface="標楷體" pitchFamily="65" charset="-120"/>
            </a:rPr>
            <a:t>科目：教學設計與多媒體應用</a:t>
          </a:r>
        </a:p>
      </dgm:t>
    </dgm:pt>
    <dgm:pt modelId="{E5815900-8C2A-48B8-B4CC-BD6F0865199B}" type="parTrans" cxnId="{3BAD31CE-04DF-4BB1-BD9C-6F4F70A6159D}">
      <dgm:prSet/>
      <dgm:spPr/>
      <dgm:t>
        <a:bodyPr/>
        <a:lstStyle/>
        <a:p>
          <a:endParaRPr lang="zh-TW" altLang="en-US"/>
        </a:p>
      </dgm:t>
    </dgm:pt>
    <dgm:pt modelId="{DDD0359E-0FB1-4AFF-89BC-57EBD41DED2F}" type="sibTrans" cxnId="{3BAD31CE-04DF-4BB1-BD9C-6F4F70A6159D}">
      <dgm:prSet/>
      <dgm:spPr/>
      <dgm:t>
        <a:bodyPr/>
        <a:lstStyle/>
        <a:p>
          <a:endParaRPr lang="zh-TW" altLang="en-US"/>
        </a:p>
      </dgm:t>
    </dgm:pt>
    <dgm:pt modelId="{1B047805-C121-4245-958E-5C0F9A081F82}">
      <dgm:prSet phldrT="[文字]" custT="1"/>
      <dgm:spPr/>
      <dgm:t>
        <a:bodyPr/>
        <a:lstStyle/>
        <a:p>
          <a:r>
            <a:rPr lang="zh-TW" altLang="en-US" sz="1800" b="1" dirty="0">
              <a:solidFill>
                <a:srgbClr val="002060"/>
              </a:solidFill>
              <a:latin typeface="標楷體" pitchFamily="65" charset="-120"/>
              <a:ea typeface="標楷體" pitchFamily="65" charset="-120"/>
            </a:rPr>
            <a:t>學生：陳虹錡</a:t>
          </a:r>
        </a:p>
      </dgm:t>
    </dgm:pt>
    <dgm:pt modelId="{DFE62AD8-B598-463C-AFB9-60CD332AC32E}" type="parTrans" cxnId="{CB7CB993-A8AB-4BFB-ABAC-DB91AEEA4A39}">
      <dgm:prSet/>
      <dgm:spPr/>
      <dgm:t>
        <a:bodyPr/>
        <a:lstStyle/>
        <a:p>
          <a:endParaRPr lang="zh-TW" altLang="en-US"/>
        </a:p>
      </dgm:t>
    </dgm:pt>
    <dgm:pt modelId="{DB9994DA-5E67-488D-9926-EDE6D366A984}" type="sibTrans" cxnId="{CB7CB993-A8AB-4BFB-ABAC-DB91AEEA4A39}">
      <dgm:prSet/>
      <dgm:spPr/>
      <dgm:t>
        <a:bodyPr/>
        <a:lstStyle/>
        <a:p>
          <a:endParaRPr lang="zh-TW" altLang="en-US"/>
        </a:p>
      </dgm:t>
    </dgm:pt>
    <dgm:pt modelId="{13C6DEB2-2085-46F3-85DC-C4843037F221}">
      <dgm:prSet phldrT="[文字]" custT="1"/>
      <dgm:spPr/>
      <dgm:t>
        <a:bodyPr/>
        <a:lstStyle/>
        <a:p>
          <a:r>
            <a:rPr lang="zh-TW" altLang="en-US" sz="1800" b="1" dirty="0">
              <a:solidFill>
                <a:srgbClr val="002060"/>
              </a:solidFill>
              <a:latin typeface="標楷體" pitchFamily="65" charset="-120"/>
              <a:ea typeface="標楷體" pitchFamily="65" charset="-120"/>
            </a:rPr>
            <a:t>老師：鄒景平</a:t>
          </a:r>
        </a:p>
      </dgm:t>
    </dgm:pt>
    <dgm:pt modelId="{A9CD7195-B7D4-4A1F-BAAF-B7ED96EDC86A}" type="parTrans" cxnId="{B68F5590-CC02-4014-9459-A0171B1A195A}">
      <dgm:prSet/>
      <dgm:spPr/>
      <dgm:t>
        <a:bodyPr/>
        <a:lstStyle/>
        <a:p>
          <a:endParaRPr lang="zh-TW" altLang="en-US"/>
        </a:p>
      </dgm:t>
    </dgm:pt>
    <dgm:pt modelId="{524F1AC8-AEA5-40C6-86CF-2DD8A6E6EB60}" type="sibTrans" cxnId="{B68F5590-CC02-4014-9459-A0171B1A195A}">
      <dgm:prSet/>
      <dgm:spPr/>
      <dgm:t>
        <a:bodyPr/>
        <a:lstStyle/>
        <a:p>
          <a:endParaRPr lang="zh-TW" altLang="en-US"/>
        </a:p>
      </dgm:t>
    </dgm:pt>
    <dgm:pt modelId="{3FDCD4DE-DFC6-4BC2-83AE-A6B277B0FF4A}">
      <dgm:prSet phldrT="[文字]" custT="1"/>
      <dgm:spPr/>
      <dgm:t>
        <a:bodyPr/>
        <a:lstStyle/>
        <a:p>
          <a:r>
            <a:rPr lang="zh-TW" altLang="en-US" sz="1800" b="1" dirty="0">
              <a:solidFill>
                <a:srgbClr val="002060"/>
              </a:solidFill>
              <a:latin typeface="標楷體" pitchFamily="65" charset="-120"/>
              <a:ea typeface="標楷體" pitchFamily="65" charset="-120"/>
            </a:rPr>
            <a:t>日期：</a:t>
          </a:r>
          <a:r>
            <a:rPr lang="en-US" altLang="zh-TW" sz="1800" b="1" dirty="0" smtClean="0">
              <a:solidFill>
                <a:srgbClr val="002060"/>
              </a:solidFill>
              <a:latin typeface="標楷體" pitchFamily="65" charset="-120"/>
              <a:ea typeface="標楷體" pitchFamily="65" charset="-120"/>
            </a:rPr>
            <a:t>99.10.16</a:t>
          </a:r>
          <a:endParaRPr lang="zh-TW" altLang="en-US" sz="1800" b="1" dirty="0">
            <a:solidFill>
              <a:srgbClr val="002060"/>
            </a:solidFill>
            <a:latin typeface="標楷體" pitchFamily="65" charset="-120"/>
            <a:ea typeface="標楷體" pitchFamily="65" charset="-120"/>
          </a:endParaRPr>
        </a:p>
      </dgm:t>
    </dgm:pt>
    <dgm:pt modelId="{0C7B8636-70BB-4E25-B7B1-E91C8E3628C7}" type="parTrans" cxnId="{01CC232A-2967-48AA-869C-2B28C092F2FF}">
      <dgm:prSet/>
      <dgm:spPr/>
      <dgm:t>
        <a:bodyPr/>
        <a:lstStyle/>
        <a:p>
          <a:endParaRPr lang="zh-TW" altLang="en-US"/>
        </a:p>
      </dgm:t>
    </dgm:pt>
    <dgm:pt modelId="{C9B86038-33D3-4614-BFEA-FDA4755ACD08}" type="sibTrans" cxnId="{01CC232A-2967-48AA-869C-2B28C092F2FF}">
      <dgm:prSet/>
      <dgm:spPr/>
      <dgm:t>
        <a:bodyPr/>
        <a:lstStyle/>
        <a:p>
          <a:endParaRPr lang="zh-TW" altLang="en-US"/>
        </a:p>
      </dgm:t>
    </dgm:pt>
    <dgm:pt modelId="{B064CA15-37E4-42B5-8348-41D2FAAB6A1C}" type="pres">
      <dgm:prSet presAssocID="{A4BBF341-866C-4B1E-8D95-8702A6C12A03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70442754-568C-40FB-8505-AAF2FEA72DD3}" type="pres">
      <dgm:prSet presAssocID="{5F9359EB-2356-4F7A-902F-7A0DBC6BF76D}" presName="parentLin" presStyleCnt="0"/>
      <dgm:spPr/>
    </dgm:pt>
    <dgm:pt modelId="{FB7339C3-C689-40AA-A54E-40B1F8ECD8AB}" type="pres">
      <dgm:prSet presAssocID="{5F9359EB-2356-4F7A-902F-7A0DBC6BF76D}" presName="parentLeftMargin" presStyleLbl="node1" presStyleIdx="0" presStyleCnt="5"/>
      <dgm:spPr/>
      <dgm:t>
        <a:bodyPr/>
        <a:lstStyle/>
        <a:p>
          <a:endParaRPr lang="zh-TW" altLang="en-US"/>
        </a:p>
      </dgm:t>
    </dgm:pt>
    <dgm:pt modelId="{F74F8EF6-160F-41DB-9A83-A6E340A4CD1E}" type="pres">
      <dgm:prSet presAssocID="{5F9359EB-2356-4F7A-902F-7A0DBC6BF76D}" presName="parentText" presStyleLbl="node1" presStyleIdx="0" presStyleCnt="5" custLinFactX="4725" custLinFactNeighborX="100000" custLinFactNeighborY="4964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512055D7-BF93-4061-86C3-B4D081E5B883}" type="pres">
      <dgm:prSet presAssocID="{5F9359EB-2356-4F7A-902F-7A0DBC6BF76D}" presName="negativeSpace" presStyleCnt="0"/>
      <dgm:spPr/>
    </dgm:pt>
    <dgm:pt modelId="{64AAA256-8397-4BD7-9753-A0A320F2AE55}" type="pres">
      <dgm:prSet presAssocID="{5F9359EB-2356-4F7A-902F-7A0DBC6BF76D}" presName="childText" presStyleLbl="conFgAcc1" presStyleIdx="0" presStyleCnt="5">
        <dgm:presLayoutVars>
          <dgm:bulletEnabled val="1"/>
        </dgm:presLayoutVars>
      </dgm:prSet>
      <dgm:spPr/>
    </dgm:pt>
    <dgm:pt modelId="{03A0E326-619D-41D3-A1DA-25A870BEA59A}" type="pres">
      <dgm:prSet presAssocID="{B156C531-B574-4517-A94C-B82BD23AD506}" presName="spaceBetweenRectangles" presStyleCnt="0"/>
      <dgm:spPr/>
    </dgm:pt>
    <dgm:pt modelId="{41A8C1FB-12C7-48BE-BC49-6248E4C14C74}" type="pres">
      <dgm:prSet presAssocID="{FE7D6FDE-C625-47ED-86EF-7B9312CD79D4}" presName="parentLin" presStyleCnt="0"/>
      <dgm:spPr/>
    </dgm:pt>
    <dgm:pt modelId="{C42D6397-3AE5-4A2E-A37F-4613062BCF86}" type="pres">
      <dgm:prSet presAssocID="{FE7D6FDE-C625-47ED-86EF-7B9312CD79D4}" presName="parentLeftMargin" presStyleLbl="node1" presStyleIdx="0" presStyleCnt="5"/>
      <dgm:spPr/>
      <dgm:t>
        <a:bodyPr/>
        <a:lstStyle/>
        <a:p>
          <a:endParaRPr lang="zh-TW" altLang="en-US"/>
        </a:p>
      </dgm:t>
    </dgm:pt>
    <dgm:pt modelId="{A79B1BC2-8488-4831-9050-6917BBB03ACC}" type="pres">
      <dgm:prSet presAssocID="{FE7D6FDE-C625-47ED-86EF-7B9312CD79D4}" presName="parentText" presStyleLbl="node1" presStyleIdx="1" presStyleCnt="5" custLinFactX="4983" custLinFactNeighborX="100000" custLinFactNeighborY="-2482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B42F7469-9FEB-4198-8AA7-ACF2EC0B7BBB}" type="pres">
      <dgm:prSet presAssocID="{FE7D6FDE-C625-47ED-86EF-7B9312CD79D4}" presName="negativeSpace" presStyleCnt="0"/>
      <dgm:spPr/>
    </dgm:pt>
    <dgm:pt modelId="{7663F67C-DF1D-4F2F-A5E8-31F30E4D33B0}" type="pres">
      <dgm:prSet presAssocID="{FE7D6FDE-C625-47ED-86EF-7B9312CD79D4}" presName="childText" presStyleLbl="conFgAcc1" presStyleIdx="1" presStyleCnt="5">
        <dgm:presLayoutVars>
          <dgm:bulletEnabled val="1"/>
        </dgm:presLayoutVars>
      </dgm:prSet>
      <dgm:spPr/>
    </dgm:pt>
    <dgm:pt modelId="{B5AFC783-7DE9-421C-9225-24A5574301D0}" type="pres">
      <dgm:prSet presAssocID="{DDD0359E-0FB1-4AFF-89BC-57EBD41DED2F}" presName="spaceBetweenRectangles" presStyleCnt="0"/>
      <dgm:spPr/>
    </dgm:pt>
    <dgm:pt modelId="{5AD5174C-845D-43FC-8CFF-8B970F3082A5}" type="pres">
      <dgm:prSet presAssocID="{1B047805-C121-4245-958E-5C0F9A081F82}" presName="parentLin" presStyleCnt="0"/>
      <dgm:spPr/>
    </dgm:pt>
    <dgm:pt modelId="{34276CA9-CEC7-4D33-A6C2-2B546491EF9A}" type="pres">
      <dgm:prSet presAssocID="{1B047805-C121-4245-958E-5C0F9A081F82}" presName="parentLeftMargin" presStyleLbl="node1" presStyleIdx="1" presStyleCnt="5"/>
      <dgm:spPr/>
      <dgm:t>
        <a:bodyPr/>
        <a:lstStyle/>
        <a:p>
          <a:endParaRPr lang="zh-TW" altLang="en-US"/>
        </a:p>
      </dgm:t>
    </dgm:pt>
    <dgm:pt modelId="{05C2EDF8-7F5D-465C-8CF3-669ECA5F7480}" type="pres">
      <dgm:prSet presAssocID="{1B047805-C121-4245-958E-5C0F9A081F82}" presName="parentText" presStyleLbl="node1" presStyleIdx="2" presStyleCnt="5" custLinFactX="5499" custLinFactNeighborX="100000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30AA79D1-C8A6-4179-9057-CF86FD68631E}" type="pres">
      <dgm:prSet presAssocID="{1B047805-C121-4245-958E-5C0F9A081F82}" presName="negativeSpace" presStyleCnt="0"/>
      <dgm:spPr/>
    </dgm:pt>
    <dgm:pt modelId="{01D7EE41-3A10-49B7-99C7-706FC2902C85}" type="pres">
      <dgm:prSet presAssocID="{1B047805-C121-4245-958E-5C0F9A081F82}" presName="childText" presStyleLbl="conFgAcc1" presStyleIdx="2" presStyleCnt="5">
        <dgm:presLayoutVars>
          <dgm:bulletEnabled val="1"/>
        </dgm:presLayoutVars>
      </dgm:prSet>
      <dgm:spPr/>
    </dgm:pt>
    <dgm:pt modelId="{3A9EC14A-3980-48C4-AFC8-D60C3BA6A819}" type="pres">
      <dgm:prSet presAssocID="{DB9994DA-5E67-488D-9926-EDE6D366A984}" presName="spaceBetweenRectangles" presStyleCnt="0"/>
      <dgm:spPr/>
    </dgm:pt>
    <dgm:pt modelId="{50CF81DA-04A4-4C1B-A7F4-2E24A63B4F48}" type="pres">
      <dgm:prSet presAssocID="{13C6DEB2-2085-46F3-85DC-C4843037F221}" presName="parentLin" presStyleCnt="0"/>
      <dgm:spPr/>
    </dgm:pt>
    <dgm:pt modelId="{78FA6100-5883-4061-8311-ED32E3B99E8A}" type="pres">
      <dgm:prSet presAssocID="{13C6DEB2-2085-46F3-85DC-C4843037F221}" presName="parentLeftMargin" presStyleLbl="node1" presStyleIdx="2" presStyleCnt="5"/>
      <dgm:spPr/>
      <dgm:t>
        <a:bodyPr/>
        <a:lstStyle/>
        <a:p>
          <a:endParaRPr lang="zh-TW" altLang="en-US"/>
        </a:p>
      </dgm:t>
    </dgm:pt>
    <dgm:pt modelId="{6F5002E3-1566-4E66-A6A9-559058240506}" type="pres">
      <dgm:prSet presAssocID="{13C6DEB2-2085-46F3-85DC-C4843037F221}" presName="parentText" presStyleLbl="node1" presStyleIdx="3" presStyleCnt="5" custLinFactX="6015" custLinFactNeighborX="100000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EDA8DB8A-FE87-447A-BEC1-F04321E695FF}" type="pres">
      <dgm:prSet presAssocID="{13C6DEB2-2085-46F3-85DC-C4843037F221}" presName="negativeSpace" presStyleCnt="0"/>
      <dgm:spPr/>
    </dgm:pt>
    <dgm:pt modelId="{149565D3-9A79-494F-BF37-83C6AC947981}" type="pres">
      <dgm:prSet presAssocID="{13C6DEB2-2085-46F3-85DC-C4843037F221}" presName="childText" presStyleLbl="conFgAcc1" presStyleIdx="3" presStyleCnt="5">
        <dgm:presLayoutVars>
          <dgm:bulletEnabled val="1"/>
        </dgm:presLayoutVars>
      </dgm:prSet>
      <dgm:spPr/>
    </dgm:pt>
    <dgm:pt modelId="{DBBFB69D-DFC9-4C04-9AD8-708FAD9A478F}" type="pres">
      <dgm:prSet presAssocID="{524F1AC8-AEA5-40C6-86CF-2DD8A6E6EB60}" presName="spaceBetweenRectangles" presStyleCnt="0"/>
      <dgm:spPr/>
    </dgm:pt>
    <dgm:pt modelId="{A87317D1-0E81-405E-A662-59D7B90D5EC5}" type="pres">
      <dgm:prSet presAssocID="{3FDCD4DE-DFC6-4BC2-83AE-A6B277B0FF4A}" presName="parentLin" presStyleCnt="0"/>
      <dgm:spPr/>
    </dgm:pt>
    <dgm:pt modelId="{D9116F59-C966-4A96-89D5-3DCC0FE6D3E6}" type="pres">
      <dgm:prSet presAssocID="{3FDCD4DE-DFC6-4BC2-83AE-A6B277B0FF4A}" presName="parentLeftMargin" presStyleLbl="node1" presStyleIdx="3" presStyleCnt="5"/>
      <dgm:spPr/>
      <dgm:t>
        <a:bodyPr/>
        <a:lstStyle/>
        <a:p>
          <a:endParaRPr lang="zh-TW" altLang="en-US"/>
        </a:p>
      </dgm:t>
    </dgm:pt>
    <dgm:pt modelId="{1D110C92-BDB0-4DE7-AEFC-CCD2DF18B6B8}" type="pres">
      <dgm:prSet presAssocID="{3FDCD4DE-DFC6-4BC2-83AE-A6B277B0FF4A}" presName="parentText" presStyleLbl="node1" presStyleIdx="4" presStyleCnt="5" custLinFactX="6272" custLinFactNeighborX="100000" custLinFactNeighborY="7446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46769EC5-AD6E-4AFD-8060-24B03BD02798}" type="pres">
      <dgm:prSet presAssocID="{3FDCD4DE-DFC6-4BC2-83AE-A6B277B0FF4A}" presName="negativeSpace" presStyleCnt="0"/>
      <dgm:spPr/>
    </dgm:pt>
    <dgm:pt modelId="{DE791BF3-7FC6-4F5C-8051-A90BE4AB2856}" type="pres">
      <dgm:prSet presAssocID="{3FDCD4DE-DFC6-4BC2-83AE-A6B277B0FF4A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53B8BAE1-3845-44CA-98E0-D3D91B2D8767}" type="presOf" srcId="{3FDCD4DE-DFC6-4BC2-83AE-A6B277B0FF4A}" destId="{D9116F59-C966-4A96-89D5-3DCC0FE6D3E6}" srcOrd="0" destOrd="0" presId="urn:microsoft.com/office/officeart/2005/8/layout/list1"/>
    <dgm:cxn modelId="{B68F5590-CC02-4014-9459-A0171B1A195A}" srcId="{A4BBF341-866C-4B1E-8D95-8702A6C12A03}" destId="{13C6DEB2-2085-46F3-85DC-C4843037F221}" srcOrd="3" destOrd="0" parTransId="{A9CD7195-B7D4-4A1F-BAAF-B7ED96EDC86A}" sibTransId="{524F1AC8-AEA5-40C6-86CF-2DD8A6E6EB60}"/>
    <dgm:cxn modelId="{890227AE-562C-48B9-8E44-926F0F6187AC}" type="presOf" srcId="{A4BBF341-866C-4B1E-8D95-8702A6C12A03}" destId="{B064CA15-37E4-42B5-8348-41D2FAAB6A1C}" srcOrd="0" destOrd="0" presId="urn:microsoft.com/office/officeart/2005/8/layout/list1"/>
    <dgm:cxn modelId="{E2179C4D-2651-409E-B6E5-06A3148F9E91}" type="presOf" srcId="{13C6DEB2-2085-46F3-85DC-C4843037F221}" destId="{6F5002E3-1566-4E66-A6A9-559058240506}" srcOrd="1" destOrd="0" presId="urn:microsoft.com/office/officeart/2005/8/layout/list1"/>
    <dgm:cxn modelId="{CB7CB993-A8AB-4BFB-ABAC-DB91AEEA4A39}" srcId="{A4BBF341-866C-4B1E-8D95-8702A6C12A03}" destId="{1B047805-C121-4245-958E-5C0F9A081F82}" srcOrd="2" destOrd="0" parTransId="{DFE62AD8-B598-463C-AFB9-60CD332AC32E}" sibTransId="{DB9994DA-5E67-488D-9926-EDE6D366A984}"/>
    <dgm:cxn modelId="{ACF2A3AF-5C3E-4C83-931E-B65267975F1E}" type="presOf" srcId="{FE7D6FDE-C625-47ED-86EF-7B9312CD79D4}" destId="{C42D6397-3AE5-4A2E-A37F-4613062BCF86}" srcOrd="0" destOrd="0" presId="urn:microsoft.com/office/officeart/2005/8/layout/list1"/>
    <dgm:cxn modelId="{9DE3F3FE-2393-42C2-AF63-7F28AAF48BB0}" type="presOf" srcId="{13C6DEB2-2085-46F3-85DC-C4843037F221}" destId="{78FA6100-5883-4061-8311-ED32E3B99E8A}" srcOrd="0" destOrd="0" presId="urn:microsoft.com/office/officeart/2005/8/layout/list1"/>
    <dgm:cxn modelId="{01CC232A-2967-48AA-869C-2B28C092F2FF}" srcId="{A4BBF341-866C-4B1E-8D95-8702A6C12A03}" destId="{3FDCD4DE-DFC6-4BC2-83AE-A6B277B0FF4A}" srcOrd="4" destOrd="0" parTransId="{0C7B8636-70BB-4E25-B7B1-E91C8E3628C7}" sibTransId="{C9B86038-33D3-4614-BFEA-FDA4755ACD08}"/>
    <dgm:cxn modelId="{72CD9D9A-B91C-4028-BC47-9DF4E13471E0}" type="presOf" srcId="{5F9359EB-2356-4F7A-902F-7A0DBC6BF76D}" destId="{F74F8EF6-160F-41DB-9A83-A6E340A4CD1E}" srcOrd="1" destOrd="0" presId="urn:microsoft.com/office/officeart/2005/8/layout/list1"/>
    <dgm:cxn modelId="{18A936EE-528F-4691-B160-B1FC6A943E0B}" type="presOf" srcId="{3FDCD4DE-DFC6-4BC2-83AE-A6B277B0FF4A}" destId="{1D110C92-BDB0-4DE7-AEFC-CCD2DF18B6B8}" srcOrd="1" destOrd="0" presId="urn:microsoft.com/office/officeart/2005/8/layout/list1"/>
    <dgm:cxn modelId="{0538C0D5-545F-4F7E-B469-84DBB70DAD04}" type="presOf" srcId="{1B047805-C121-4245-958E-5C0F9A081F82}" destId="{34276CA9-CEC7-4D33-A6C2-2B546491EF9A}" srcOrd="0" destOrd="0" presId="urn:microsoft.com/office/officeart/2005/8/layout/list1"/>
    <dgm:cxn modelId="{0FE8C925-2947-414A-A080-6E7584FB17D1}" type="presOf" srcId="{FE7D6FDE-C625-47ED-86EF-7B9312CD79D4}" destId="{A79B1BC2-8488-4831-9050-6917BBB03ACC}" srcOrd="1" destOrd="0" presId="urn:microsoft.com/office/officeart/2005/8/layout/list1"/>
    <dgm:cxn modelId="{22A5618B-AA08-4097-89CA-4926563554B0}" type="presOf" srcId="{1B047805-C121-4245-958E-5C0F9A081F82}" destId="{05C2EDF8-7F5D-465C-8CF3-669ECA5F7480}" srcOrd="1" destOrd="0" presId="urn:microsoft.com/office/officeart/2005/8/layout/list1"/>
    <dgm:cxn modelId="{124486D9-5923-45C9-8F77-522624313B0B}" srcId="{A4BBF341-866C-4B1E-8D95-8702A6C12A03}" destId="{5F9359EB-2356-4F7A-902F-7A0DBC6BF76D}" srcOrd="0" destOrd="0" parTransId="{EA22057C-ACA0-417D-A48C-520845F5B195}" sibTransId="{B156C531-B574-4517-A94C-B82BD23AD506}"/>
    <dgm:cxn modelId="{3BAD31CE-04DF-4BB1-BD9C-6F4F70A6159D}" srcId="{A4BBF341-866C-4B1E-8D95-8702A6C12A03}" destId="{FE7D6FDE-C625-47ED-86EF-7B9312CD79D4}" srcOrd="1" destOrd="0" parTransId="{E5815900-8C2A-48B8-B4CC-BD6F0865199B}" sibTransId="{DDD0359E-0FB1-4AFF-89BC-57EBD41DED2F}"/>
    <dgm:cxn modelId="{F9AC966E-DB9D-498B-85F3-EE8FF6328C36}" type="presOf" srcId="{5F9359EB-2356-4F7A-902F-7A0DBC6BF76D}" destId="{FB7339C3-C689-40AA-A54E-40B1F8ECD8AB}" srcOrd="0" destOrd="0" presId="urn:microsoft.com/office/officeart/2005/8/layout/list1"/>
    <dgm:cxn modelId="{26F5953B-DFEF-487F-B4D6-DFE331FA204D}" type="presParOf" srcId="{B064CA15-37E4-42B5-8348-41D2FAAB6A1C}" destId="{70442754-568C-40FB-8505-AAF2FEA72DD3}" srcOrd="0" destOrd="0" presId="urn:microsoft.com/office/officeart/2005/8/layout/list1"/>
    <dgm:cxn modelId="{842D6EAC-1F87-410B-B325-600CB0626DFD}" type="presParOf" srcId="{70442754-568C-40FB-8505-AAF2FEA72DD3}" destId="{FB7339C3-C689-40AA-A54E-40B1F8ECD8AB}" srcOrd="0" destOrd="0" presId="urn:microsoft.com/office/officeart/2005/8/layout/list1"/>
    <dgm:cxn modelId="{E33C15F3-ACCF-4484-B44B-02A5EDE26377}" type="presParOf" srcId="{70442754-568C-40FB-8505-AAF2FEA72DD3}" destId="{F74F8EF6-160F-41DB-9A83-A6E340A4CD1E}" srcOrd="1" destOrd="0" presId="urn:microsoft.com/office/officeart/2005/8/layout/list1"/>
    <dgm:cxn modelId="{A0515F7F-CD55-44A3-BC51-AC00E522A7C3}" type="presParOf" srcId="{B064CA15-37E4-42B5-8348-41D2FAAB6A1C}" destId="{512055D7-BF93-4061-86C3-B4D081E5B883}" srcOrd="1" destOrd="0" presId="urn:microsoft.com/office/officeart/2005/8/layout/list1"/>
    <dgm:cxn modelId="{D5597499-19D6-4586-9DCB-3F3ADFF96075}" type="presParOf" srcId="{B064CA15-37E4-42B5-8348-41D2FAAB6A1C}" destId="{64AAA256-8397-4BD7-9753-A0A320F2AE55}" srcOrd="2" destOrd="0" presId="urn:microsoft.com/office/officeart/2005/8/layout/list1"/>
    <dgm:cxn modelId="{BAC1AC3B-45CD-4460-A73F-36BD5E70F97A}" type="presParOf" srcId="{B064CA15-37E4-42B5-8348-41D2FAAB6A1C}" destId="{03A0E326-619D-41D3-A1DA-25A870BEA59A}" srcOrd="3" destOrd="0" presId="urn:microsoft.com/office/officeart/2005/8/layout/list1"/>
    <dgm:cxn modelId="{0A261C6B-412D-4F50-A0A4-86B20B6F042D}" type="presParOf" srcId="{B064CA15-37E4-42B5-8348-41D2FAAB6A1C}" destId="{41A8C1FB-12C7-48BE-BC49-6248E4C14C74}" srcOrd="4" destOrd="0" presId="urn:microsoft.com/office/officeart/2005/8/layout/list1"/>
    <dgm:cxn modelId="{60F9F197-B992-4ECE-92FA-0CC411DEDC91}" type="presParOf" srcId="{41A8C1FB-12C7-48BE-BC49-6248E4C14C74}" destId="{C42D6397-3AE5-4A2E-A37F-4613062BCF86}" srcOrd="0" destOrd="0" presId="urn:microsoft.com/office/officeart/2005/8/layout/list1"/>
    <dgm:cxn modelId="{22A6BC9F-6E25-4143-AC38-0EC30BCAA6CE}" type="presParOf" srcId="{41A8C1FB-12C7-48BE-BC49-6248E4C14C74}" destId="{A79B1BC2-8488-4831-9050-6917BBB03ACC}" srcOrd="1" destOrd="0" presId="urn:microsoft.com/office/officeart/2005/8/layout/list1"/>
    <dgm:cxn modelId="{8D1011D1-D934-4C89-B27F-B6F8059E6CF5}" type="presParOf" srcId="{B064CA15-37E4-42B5-8348-41D2FAAB6A1C}" destId="{B42F7469-9FEB-4198-8AA7-ACF2EC0B7BBB}" srcOrd="5" destOrd="0" presId="urn:microsoft.com/office/officeart/2005/8/layout/list1"/>
    <dgm:cxn modelId="{025F21BA-406F-4389-B885-E44E9FED2ACE}" type="presParOf" srcId="{B064CA15-37E4-42B5-8348-41D2FAAB6A1C}" destId="{7663F67C-DF1D-4F2F-A5E8-31F30E4D33B0}" srcOrd="6" destOrd="0" presId="urn:microsoft.com/office/officeart/2005/8/layout/list1"/>
    <dgm:cxn modelId="{23A4CC3E-5EAD-497B-8D8C-1AD9238D731F}" type="presParOf" srcId="{B064CA15-37E4-42B5-8348-41D2FAAB6A1C}" destId="{B5AFC783-7DE9-421C-9225-24A5574301D0}" srcOrd="7" destOrd="0" presId="urn:microsoft.com/office/officeart/2005/8/layout/list1"/>
    <dgm:cxn modelId="{FD401274-31A5-422D-80C3-A7DA98965CEB}" type="presParOf" srcId="{B064CA15-37E4-42B5-8348-41D2FAAB6A1C}" destId="{5AD5174C-845D-43FC-8CFF-8B970F3082A5}" srcOrd="8" destOrd="0" presId="urn:microsoft.com/office/officeart/2005/8/layout/list1"/>
    <dgm:cxn modelId="{F31FB39A-D983-4EB5-9973-C0A303D2286E}" type="presParOf" srcId="{5AD5174C-845D-43FC-8CFF-8B970F3082A5}" destId="{34276CA9-CEC7-4D33-A6C2-2B546491EF9A}" srcOrd="0" destOrd="0" presId="urn:microsoft.com/office/officeart/2005/8/layout/list1"/>
    <dgm:cxn modelId="{B6C2E9B4-CD1F-4C0F-AAB2-4D9D5C51D0EA}" type="presParOf" srcId="{5AD5174C-845D-43FC-8CFF-8B970F3082A5}" destId="{05C2EDF8-7F5D-465C-8CF3-669ECA5F7480}" srcOrd="1" destOrd="0" presId="urn:microsoft.com/office/officeart/2005/8/layout/list1"/>
    <dgm:cxn modelId="{2064D7FF-B131-43BB-B57E-D2A47979F9A9}" type="presParOf" srcId="{B064CA15-37E4-42B5-8348-41D2FAAB6A1C}" destId="{30AA79D1-C8A6-4179-9057-CF86FD68631E}" srcOrd="9" destOrd="0" presId="urn:microsoft.com/office/officeart/2005/8/layout/list1"/>
    <dgm:cxn modelId="{60D9DF99-E01A-41F8-84C9-D6754D772869}" type="presParOf" srcId="{B064CA15-37E4-42B5-8348-41D2FAAB6A1C}" destId="{01D7EE41-3A10-49B7-99C7-706FC2902C85}" srcOrd="10" destOrd="0" presId="urn:microsoft.com/office/officeart/2005/8/layout/list1"/>
    <dgm:cxn modelId="{AE8510A0-EC51-400D-9822-C610F45E2496}" type="presParOf" srcId="{B064CA15-37E4-42B5-8348-41D2FAAB6A1C}" destId="{3A9EC14A-3980-48C4-AFC8-D60C3BA6A819}" srcOrd="11" destOrd="0" presId="urn:microsoft.com/office/officeart/2005/8/layout/list1"/>
    <dgm:cxn modelId="{6DA48B69-D92C-4134-8AFA-C6845B7DBEBC}" type="presParOf" srcId="{B064CA15-37E4-42B5-8348-41D2FAAB6A1C}" destId="{50CF81DA-04A4-4C1B-A7F4-2E24A63B4F48}" srcOrd="12" destOrd="0" presId="urn:microsoft.com/office/officeart/2005/8/layout/list1"/>
    <dgm:cxn modelId="{616961B5-BAF3-4527-BBBD-0CB56B288EB1}" type="presParOf" srcId="{50CF81DA-04A4-4C1B-A7F4-2E24A63B4F48}" destId="{78FA6100-5883-4061-8311-ED32E3B99E8A}" srcOrd="0" destOrd="0" presId="urn:microsoft.com/office/officeart/2005/8/layout/list1"/>
    <dgm:cxn modelId="{36CBE68D-7743-4D53-A7D0-BF8562374AE4}" type="presParOf" srcId="{50CF81DA-04A4-4C1B-A7F4-2E24A63B4F48}" destId="{6F5002E3-1566-4E66-A6A9-559058240506}" srcOrd="1" destOrd="0" presId="urn:microsoft.com/office/officeart/2005/8/layout/list1"/>
    <dgm:cxn modelId="{BA0D97F4-2F09-4136-B9E0-AD6C7DEEE7BA}" type="presParOf" srcId="{B064CA15-37E4-42B5-8348-41D2FAAB6A1C}" destId="{EDA8DB8A-FE87-447A-BEC1-F04321E695FF}" srcOrd="13" destOrd="0" presId="urn:microsoft.com/office/officeart/2005/8/layout/list1"/>
    <dgm:cxn modelId="{949A2E46-1916-4234-860B-5D6D5E711BC4}" type="presParOf" srcId="{B064CA15-37E4-42B5-8348-41D2FAAB6A1C}" destId="{149565D3-9A79-494F-BF37-83C6AC947981}" srcOrd="14" destOrd="0" presId="urn:microsoft.com/office/officeart/2005/8/layout/list1"/>
    <dgm:cxn modelId="{6B8FE2A2-888A-43BE-9044-E9E76F261AF4}" type="presParOf" srcId="{B064CA15-37E4-42B5-8348-41D2FAAB6A1C}" destId="{DBBFB69D-DFC9-4C04-9AD8-708FAD9A478F}" srcOrd="15" destOrd="0" presId="urn:microsoft.com/office/officeart/2005/8/layout/list1"/>
    <dgm:cxn modelId="{8FB6AD4E-C04C-49E2-A733-B38DA4C1C71A}" type="presParOf" srcId="{B064CA15-37E4-42B5-8348-41D2FAAB6A1C}" destId="{A87317D1-0E81-405E-A662-59D7B90D5EC5}" srcOrd="16" destOrd="0" presId="urn:microsoft.com/office/officeart/2005/8/layout/list1"/>
    <dgm:cxn modelId="{49EAD382-7C6F-45AB-8945-42BBE6492D4B}" type="presParOf" srcId="{A87317D1-0E81-405E-A662-59D7B90D5EC5}" destId="{D9116F59-C966-4A96-89D5-3DCC0FE6D3E6}" srcOrd="0" destOrd="0" presId="urn:microsoft.com/office/officeart/2005/8/layout/list1"/>
    <dgm:cxn modelId="{9670062B-DF45-4881-B1E2-E9EBC4729B1B}" type="presParOf" srcId="{A87317D1-0E81-405E-A662-59D7B90D5EC5}" destId="{1D110C92-BDB0-4DE7-AEFC-CCD2DF18B6B8}" srcOrd="1" destOrd="0" presId="urn:microsoft.com/office/officeart/2005/8/layout/list1"/>
    <dgm:cxn modelId="{63FDA380-CC6E-4D4B-B846-B1370B18F310}" type="presParOf" srcId="{B064CA15-37E4-42B5-8348-41D2FAAB6A1C}" destId="{46769EC5-AD6E-4AFD-8060-24B03BD02798}" srcOrd="17" destOrd="0" presId="urn:microsoft.com/office/officeart/2005/8/layout/list1"/>
    <dgm:cxn modelId="{1C1B719A-CA77-4001-B1E0-21412AEC0490}" type="presParOf" srcId="{B064CA15-37E4-42B5-8348-41D2FAAB6A1C}" destId="{DE791BF3-7FC6-4F5C-8051-A90BE4AB2856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2454E82-7AED-46C5-A19A-958AD4AC4767}" type="doc">
      <dgm:prSet loTypeId="urn:microsoft.com/office/officeart/2005/8/layout/hList3" loCatId="list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zh-TW" altLang="en-US"/>
        </a:p>
      </dgm:t>
    </dgm:pt>
    <dgm:pt modelId="{E7991A61-45B7-4EE0-A557-3DE8BB780F9A}">
      <dgm:prSet phldrT="[文字]"/>
      <dgm:spPr/>
      <dgm:t>
        <a:bodyPr/>
        <a:lstStyle/>
        <a:p>
          <a:r>
            <a:rPr lang="zh-TW" altLang="en-US" dirty="0" smtClean="0"/>
            <a:t>時間</a:t>
          </a:r>
          <a:endParaRPr lang="en-US" altLang="zh-TW" dirty="0" smtClean="0"/>
        </a:p>
        <a:p>
          <a:r>
            <a:rPr lang="en-US" altLang="zh-TW" dirty="0" smtClean="0"/>
            <a:t>(Time)</a:t>
          </a:r>
          <a:endParaRPr lang="zh-TW" altLang="en-US" dirty="0"/>
        </a:p>
      </dgm:t>
    </dgm:pt>
    <dgm:pt modelId="{1B311609-DBA5-47AF-8AE0-4F01F8CE3766}" type="parTrans" cxnId="{662D84D3-B527-40D4-B1C7-6CEE2A91FD66}">
      <dgm:prSet/>
      <dgm:spPr/>
      <dgm:t>
        <a:bodyPr/>
        <a:lstStyle/>
        <a:p>
          <a:endParaRPr lang="zh-TW" altLang="en-US"/>
        </a:p>
      </dgm:t>
    </dgm:pt>
    <dgm:pt modelId="{2475A10D-4D16-4B8D-8E2F-CA6AA87C3AD0}" type="sibTrans" cxnId="{662D84D3-B527-40D4-B1C7-6CEE2A91FD66}">
      <dgm:prSet/>
      <dgm:spPr/>
      <dgm:t>
        <a:bodyPr/>
        <a:lstStyle/>
        <a:p>
          <a:endParaRPr lang="zh-TW" altLang="en-US"/>
        </a:p>
      </dgm:t>
    </dgm:pt>
    <dgm:pt modelId="{D90CA498-307C-4FEA-BF60-4DEBCCA03F2C}">
      <dgm:prSet phldrT="[文字]"/>
      <dgm:spPr/>
      <dgm:t>
        <a:bodyPr/>
        <a:lstStyle/>
        <a:p>
          <a:r>
            <a:rPr lang="zh-TW" altLang="en-US" dirty="0" smtClean="0"/>
            <a:t>地點</a:t>
          </a:r>
          <a:endParaRPr lang="en-US" altLang="zh-TW" dirty="0" smtClean="0"/>
        </a:p>
        <a:p>
          <a:r>
            <a:rPr lang="en-US" altLang="zh-TW" dirty="0" smtClean="0"/>
            <a:t>(Place)</a:t>
          </a:r>
          <a:endParaRPr lang="zh-TW" altLang="en-US" dirty="0"/>
        </a:p>
      </dgm:t>
    </dgm:pt>
    <dgm:pt modelId="{F1B14FD7-A1A5-4EA6-97DC-99FC3C848A8A}" type="parTrans" cxnId="{E3532726-C0AE-45CD-8304-02E461EBDBCE}">
      <dgm:prSet/>
      <dgm:spPr/>
      <dgm:t>
        <a:bodyPr/>
        <a:lstStyle/>
        <a:p>
          <a:endParaRPr lang="zh-TW" altLang="en-US"/>
        </a:p>
      </dgm:t>
    </dgm:pt>
    <dgm:pt modelId="{AB5CCB4C-F660-4C45-B25D-98A2BE1A3D6B}" type="sibTrans" cxnId="{E3532726-C0AE-45CD-8304-02E461EBDBCE}">
      <dgm:prSet/>
      <dgm:spPr/>
      <dgm:t>
        <a:bodyPr/>
        <a:lstStyle/>
        <a:p>
          <a:endParaRPr lang="zh-TW" altLang="en-US"/>
        </a:p>
      </dgm:t>
    </dgm:pt>
    <dgm:pt modelId="{7D4D5AD1-4603-4AE4-AB16-DDA0B51F0ACD}">
      <dgm:prSet phldrT="[文字]"/>
      <dgm:spPr/>
      <dgm:t>
        <a:bodyPr/>
        <a:lstStyle/>
        <a:p>
          <a:r>
            <a:rPr lang="zh-TW" altLang="en-US" dirty="0" smtClean="0"/>
            <a:t>物件</a:t>
          </a:r>
          <a:endParaRPr lang="en-US" altLang="zh-TW" dirty="0" smtClean="0"/>
        </a:p>
        <a:p>
          <a:r>
            <a:rPr lang="en-US" altLang="zh-TW" dirty="0" smtClean="0"/>
            <a:t>(Thing)</a:t>
          </a:r>
          <a:endParaRPr lang="zh-TW" altLang="en-US" dirty="0"/>
        </a:p>
      </dgm:t>
    </dgm:pt>
    <dgm:pt modelId="{B10DADFF-F331-4AA6-8B87-190394C2742D}" type="parTrans" cxnId="{8C367771-363C-4DB5-8986-B00D2F5F3B07}">
      <dgm:prSet/>
      <dgm:spPr/>
      <dgm:t>
        <a:bodyPr/>
        <a:lstStyle/>
        <a:p>
          <a:endParaRPr lang="zh-TW" altLang="en-US"/>
        </a:p>
      </dgm:t>
    </dgm:pt>
    <dgm:pt modelId="{B722250D-8287-4954-96DC-0EE5DF528B1D}" type="sibTrans" cxnId="{8C367771-363C-4DB5-8986-B00D2F5F3B07}">
      <dgm:prSet/>
      <dgm:spPr/>
      <dgm:t>
        <a:bodyPr/>
        <a:lstStyle/>
        <a:p>
          <a:endParaRPr lang="zh-TW" altLang="en-US"/>
        </a:p>
      </dgm:t>
    </dgm:pt>
    <dgm:pt modelId="{04DA88B7-FCCE-4D7E-BC38-52FCAEE431E9}">
      <dgm:prSet phldrT="[文字]"/>
      <dgm:spPr/>
      <dgm:t>
        <a:bodyPr/>
        <a:lstStyle/>
        <a:p>
          <a:r>
            <a:rPr lang="zh-TW" altLang="en-US" dirty="0" smtClean="0"/>
            <a:t>三個維度</a:t>
          </a:r>
          <a:endParaRPr lang="zh-TW" altLang="en-US" dirty="0"/>
        </a:p>
      </dgm:t>
    </dgm:pt>
    <dgm:pt modelId="{EB23D6CA-B1DD-48AC-A223-9053F082A9A5}" type="sibTrans" cxnId="{2443F99F-C1D9-4EA6-AA92-D69C31343B9C}">
      <dgm:prSet/>
      <dgm:spPr/>
      <dgm:t>
        <a:bodyPr/>
        <a:lstStyle/>
        <a:p>
          <a:endParaRPr lang="zh-TW" altLang="en-US"/>
        </a:p>
      </dgm:t>
    </dgm:pt>
    <dgm:pt modelId="{0EA01FF3-1B86-45F2-BD83-EB07E9FB5490}" type="parTrans" cxnId="{2443F99F-C1D9-4EA6-AA92-D69C31343B9C}">
      <dgm:prSet/>
      <dgm:spPr/>
      <dgm:t>
        <a:bodyPr/>
        <a:lstStyle/>
        <a:p>
          <a:endParaRPr lang="zh-TW" altLang="en-US"/>
        </a:p>
      </dgm:t>
    </dgm:pt>
    <dgm:pt modelId="{16807D75-5824-4244-8584-960366EF6CC5}" type="pres">
      <dgm:prSet presAssocID="{42454E82-7AED-46C5-A19A-958AD4AC4767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CBA3D0C5-0C5E-4E11-97F8-EA4EB399B4AE}" type="pres">
      <dgm:prSet presAssocID="{04DA88B7-FCCE-4D7E-BC38-52FCAEE431E9}" presName="roof" presStyleLbl="dkBgShp" presStyleIdx="0" presStyleCnt="2" custScaleY="80604"/>
      <dgm:spPr/>
      <dgm:t>
        <a:bodyPr/>
        <a:lstStyle/>
        <a:p>
          <a:endParaRPr lang="zh-TW" altLang="en-US"/>
        </a:p>
      </dgm:t>
    </dgm:pt>
    <dgm:pt modelId="{7E61BA2C-E76B-4794-9A07-4C4C44F1F9A6}" type="pres">
      <dgm:prSet presAssocID="{04DA88B7-FCCE-4D7E-BC38-52FCAEE431E9}" presName="pillars" presStyleCnt="0"/>
      <dgm:spPr/>
    </dgm:pt>
    <dgm:pt modelId="{7CBC1195-DEFD-4A53-90C6-D57656DC6A60}" type="pres">
      <dgm:prSet presAssocID="{04DA88B7-FCCE-4D7E-BC38-52FCAEE431E9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439554D0-7F0A-4267-97D7-D6D0E6C62ED3}" type="pres">
      <dgm:prSet presAssocID="{D90CA498-307C-4FEA-BF60-4DEBCCA03F2C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2E5ACFCC-E71D-4A90-8D0F-E82CC1C9AA90}" type="pres">
      <dgm:prSet presAssocID="{7D4D5AD1-4603-4AE4-AB16-DDA0B51F0ACD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6E6273FC-7CA6-482D-83A3-9C44C3C1DC66}" type="pres">
      <dgm:prSet presAssocID="{04DA88B7-FCCE-4D7E-BC38-52FCAEE431E9}" presName="base" presStyleLbl="dkBgShp" presStyleIdx="1" presStyleCnt="2"/>
      <dgm:spPr/>
    </dgm:pt>
  </dgm:ptLst>
  <dgm:cxnLst>
    <dgm:cxn modelId="{99DD9522-7285-4C6D-8B04-7492044B373B}" type="presOf" srcId="{04DA88B7-FCCE-4D7E-BC38-52FCAEE431E9}" destId="{CBA3D0C5-0C5E-4E11-97F8-EA4EB399B4AE}" srcOrd="0" destOrd="0" presId="urn:microsoft.com/office/officeart/2005/8/layout/hList3"/>
    <dgm:cxn modelId="{18C2FB33-DE52-4523-9030-260D4673AB2F}" type="presOf" srcId="{D90CA498-307C-4FEA-BF60-4DEBCCA03F2C}" destId="{439554D0-7F0A-4267-97D7-D6D0E6C62ED3}" srcOrd="0" destOrd="0" presId="urn:microsoft.com/office/officeart/2005/8/layout/hList3"/>
    <dgm:cxn modelId="{4E58EA6B-BB3E-4E85-B510-4B5EBFA4916B}" type="presOf" srcId="{42454E82-7AED-46C5-A19A-958AD4AC4767}" destId="{16807D75-5824-4244-8584-960366EF6CC5}" srcOrd="0" destOrd="0" presId="urn:microsoft.com/office/officeart/2005/8/layout/hList3"/>
    <dgm:cxn modelId="{5481B510-3B71-4EB5-B800-2AE565D923A3}" type="presOf" srcId="{E7991A61-45B7-4EE0-A557-3DE8BB780F9A}" destId="{7CBC1195-DEFD-4A53-90C6-D57656DC6A60}" srcOrd="0" destOrd="0" presId="urn:microsoft.com/office/officeart/2005/8/layout/hList3"/>
    <dgm:cxn modelId="{E3532726-C0AE-45CD-8304-02E461EBDBCE}" srcId="{04DA88B7-FCCE-4D7E-BC38-52FCAEE431E9}" destId="{D90CA498-307C-4FEA-BF60-4DEBCCA03F2C}" srcOrd="1" destOrd="0" parTransId="{F1B14FD7-A1A5-4EA6-97DC-99FC3C848A8A}" sibTransId="{AB5CCB4C-F660-4C45-B25D-98A2BE1A3D6B}"/>
    <dgm:cxn modelId="{662D84D3-B527-40D4-B1C7-6CEE2A91FD66}" srcId="{04DA88B7-FCCE-4D7E-BC38-52FCAEE431E9}" destId="{E7991A61-45B7-4EE0-A557-3DE8BB780F9A}" srcOrd="0" destOrd="0" parTransId="{1B311609-DBA5-47AF-8AE0-4F01F8CE3766}" sibTransId="{2475A10D-4D16-4B8D-8E2F-CA6AA87C3AD0}"/>
    <dgm:cxn modelId="{2443F99F-C1D9-4EA6-AA92-D69C31343B9C}" srcId="{42454E82-7AED-46C5-A19A-958AD4AC4767}" destId="{04DA88B7-FCCE-4D7E-BC38-52FCAEE431E9}" srcOrd="0" destOrd="0" parTransId="{0EA01FF3-1B86-45F2-BD83-EB07E9FB5490}" sibTransId="{EB23D6CA-B1DD-48AC-A223-9053F082A9A5}"/>
    <dgm:cxn modelId="{8C367771-363C-4DB5-8986-B00D2F5F3B07}" srcId="{04DA88B7-FCCE-4D7E-BC38-52FCAEE431E9}" destId="{7D4D5AD1-4603-4AE4-AB16-DDA0B51F0ACD}" srcOrd="2" destOrd="0" parTransId="{B10DADFF-F331-4AA6-8B87-190394C2742D}" sibTransId="{B722250D-8287-4954-96DC-0EE5DF528B1D}"/>
    <dgm:cxn modelId="{B9B02A66-6A69-47F5-A434-023525DD05D3}" type="presOf" srcId="{7D4D5AD1-4603-4AE4-AB16-DDA0B51F0ACD}" destId="{2E5ACFCC-E71D-4A90-8D0F-E82CC1C9AA90}" srcOrd="0" destOrd="0" presId="urn:microsoft.com/office/officeart/2005/8/layout/hList3"/>
    <dgm:cxn modelId="{43FB3BE3-1F04-4BB6-8104-FDE6E5182BBD}" type="presParOf" srcId="{16807D75-5824-4244-8584-960366EF6CC5}" destId="{CBA3D0C5-0C5E-4E11-97F8-EA4EB399B4AE}" srcOrd="0" destOrd="0" presId="urn:microsoft.com/office/officeart/2005/8/layout/hList3"/>
    <dgm:cxn modelId="{7FAB46A4-3EA4-4BD7-81C7-0BF57B04AC79}" type="presParOf" srcId="{16807D75-5824-4244-8584-960366EF6CC5}" destId="{7E61BA2C-E76B-4794-9A07-4C4C44F1F9A6}" srcOrd="1" destOrd="0" presId="urn:microsoft.com/office/officeart/2005/8/layout/hList3"/>
    <dgm:cxn modelId="{1CB665EF-B963-44C8-A9E8-979C03295991}" type="presParOf" srcId="{7E61BA2C-E76B-4794-9A07-4C4C44F1F9A6}" destId="{7CBC1195-DEFD-4A53-90C6-D57656DC6A60}" srcOrd="0" destOrd="0" presId="urn:microsoft.com/office/officeart/2005/8/layout/hList3"/>
    <dgm:cxn modelId="{40B8AEEC-6622-4289-8296-69E9DBD4423F}" type="presParOf" srcId="{7E61BA2C-E76B-4794-9A07-4C4C44F1F9A6}" destId="{439554D0-7F0A-4267-97D7-D6D0E6C62ED3}" srcOrd="1" destOrd="0" presId="urn:microsoft.com/office/officeart/2005/8/layout/hList3"/>
    <dgm:cxn modelId="{672F2C5E-E400-4636-A778-0229F4D691A0}" type="presParOf" srcId="{7E61BA2C-E76B-4794-9A07-4C4C44F1F9A6}" destId="{2E5ACFCC-E71D-4A90-8D0F-E82CC1C9AA90}" srcOrd="2" destOrd="0" presId="urn:microsoft.com/office/officeart/2005/8/layout/hList3"/>
    <dgm:cxn modelId="{B062A12D-EBF9-48A6-9423-0D546874C525}" type="presParOf" srcId="{16807D75-5824-4244-8584-960366EF6CC5}" destId="{6E6273FC-7CA6-482D-83A3-9C44C3C1DC66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4AAA256-8397-4BD7-9753-A0A320F2AE55}">
      <dsp:nvSpPr>
        <dsp:cNvPr id="0" name=""/>
        <dsp:cNvSpPr/>
      </dsp:nvSpPr>
      <dsp:spPr>
        <a:xfrm>
          <a:off x="0" y="543307"/>
          <a:ext cx="6552728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74F8EF6-160F-41DB-9A83-A6E340A4CD1E}">
      <dsp:nvSpPr>
        <dsp:cNvPr id="0" name=""/>
        <dsp:cNvSpPr/>
      </dsp:nvSpPr>
      <dsp:spPr>
        <a:xfrm>
          <a:off x="872004" y="330593"/>
          <a:ext cx="4586909" cy="47232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3374" tIns="0" rIns="173374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sz="1600" b="1" kern="1200" dirty="0">
              <a:solidFill>
                <a:srgbClr val="002060"/>
              </a:solidFill>
              <a:latin typeface="標楷體" pitchFamily="65" charset="-120"/>
              <a:ea typeface="標楷體" pitchFamily="65" charset="-120"/>
            </a:rPr>
            <a:t>文化大學資訊管理學系數位科技組碩士學分班</a:t>
          </a:r>
          <a:endParaRPr lang="zh-TW" altLang="en-US" sz="1600" b="1" kern="1200" dirty="0">
            <a:solidFill>
              <a:srgbClr val="002060"/>
            </a:solidFill>
            <a:latin typeface="標楷體" pitchFamily="65" charset="-120"/>
            <a:ea typeface="標楷體" pitchFamily="65" charset="-120"/>
          </a:endParaRPr>
        </a:p>
      </dsp:txBody>
      <dsp:txXfrm>
        <a:off x="872004" y="330593"/>
        <a:ext cx="4586909" cy="472320"/>
      </dsp:txXfrm>
    </dsp:sp>
    <dsp:sp modelId="{7663F67C-DF1D-4F2F-A5E8-31F30E4D33B0}">
      <dsp:nvSpPr>
        <dsp:cNvPr id="0" name=""/>
        <dsp:cNvSpPr/>
      </dsp:nvSpPr>
      <dsp:spPr>
        <a:xfrm>
          <a:off x="0" y="1269067"/>
          <a:ext cx="6552728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2603087"/>
              <a:satOff val="-14800"/>
              <a:lumOff val="475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79B1BC2-8488-4831-9050-6917BBB03ACC}">
      <dsp:nvSpPr>
        <dsp:cNvPr id="0" name=""/>
        <dsp:cNvSpPr/>
      </dsp:nvSpPr>
      <dsp:spPr>
        <a:xfrm>
          <a:off x="883838" y="1021184"/>
          <a:ext cx="4586909" cy="472320"/>
        </a:xfrm>
        <a:prstGeom prst="roundRect">
          <a:avLst/>
        </a:prstGeom>
        <a:solidFill>
          <a:schemeClr val="accent4">
            <a:hueOff val="2603087"/>
            <a:satOff val="-14800"/>
            <a:lumOff val="475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3374" tIns="0" rIns="173374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800" b="1" kern="1200" dirty="0">
              <a:solidFill>
                <a:srgbClr val="002060"/>
              </a:solidFill>
              <a:latin typeface="標楷體" pitchFamily="65" charset="-120"/>
              <a:ea typeface="標楷體" pitchFamily="65" charset="-120"/>
            </a:rPr>
            <a:t>科目：教學設計與多媒體應用</a:t>
          </a:r>
        </a:p>
      </dsp:txBody>
      <dsp:txXfrm>
        <a:off x="883838" y="1021184"/>
        <a:ext cx="4586909" cy="472320"/>
      </dsp:txXfrm>
    </dsp:sp>
    <dsp:sp modelId="{01D7EE41-3A10-49B7-99C7-706FC2902C85}">
      <dsp:nvSpPr>
        <dsp:cNvPr id="0" name=""/>
        <dsp:cNvSpPr/>
      </dsp:nvSpPr>
      <dsp:spPr>
        <a:xfrm>
          <a:off x="0" y="1994827"/>
          <a:ext cx="6552728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5206174"/>
              <a:satOff val="-29601"/>
              <a:lumOff val="951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5C2EDF8-7F5D-465C-8CF3-669ECA5F7480}">
      <dsp:nvSpPr>
        <dsp:cNvPr id="0" name=""/>
        <dsp:cNvSpPr/>
      </dsp:nvSpPr>
      <dsp:spPr>
        <a:xfrm>
          <a:off x="907506" y="1758667"/>
          <a:ext cx="4586909" cy="472320"/>
        </a:xfrm>
        <a:prstGeom prst="roundRect">
          <a:avLst/>
        </a:prstGeom>
        <a:solidFill>
          <a:schemeClr val="accent4">
            <a:hueOff val="5206174"/>
            <a:satOff val="-29601"/>
            <a:lumOff val="951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3374" tIns="0" rIns="173374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800" b="1" kern="1200" dirty="0">
              <a:solidFill>
                <a:srgbClr val="002060"/>
              </a:solidFill>
              <a:latin typeface="標楷體" pitchFamily="65" charset="-120"/>
              <a:ea typeface="標楷體" pitchFamily="65" charset="-120"/>
            </a:rPr>
            <a:t>學生：陳虹錡</a:t>
          </a:r>
        </a:p>
      </dsp:txBody>
      <dsp:txXfrm>
        <a:off x="907506" y="1758667"/>
        <a:ext cx="4586909" cy="472320"/>
      </dsp:txXfrm>
    </dsp:sp>
    <dsp:sp modelId="{149565D3-9A79-494F-BF37-83C6AC947981}">
      <dsp:nvSpPr>
        <dsp:cNvPr id="0" name=""/>
        <dsp:cNvSpPr/>
      </dsp:nvSpPr>
      <dsp:spPr>
        <a:xfrm>
          <a:off x="0" y="2720587"/>
          <a:ext cx="6552728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7809261"/>
              <a:satOff val="-44401"/>
              <a:lumOff val="1426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5002E3-1566-4E66-A6A9-559058240506}">
      <dsp:nvSpPr>
        <dsp:cNvPr id="0" name=""/>
        <dsp:cNvSpPr/>
      </dsp:nvSpPr>
      <dsp:spPr>
        <a:xfrm>
          <a:off x="931175" y="2484427"/>
          <a:ext cx="4586909" cy="472320"/>
        </a:xfrm>
        <a:prstGeom prst="roundRect">
          <a:avLst/>
        </a:prstGeom>
        <a:solidFill>
          <a:schemeClr val="accent4">
            <a:hueOff val="7809261"/>
            <a:satOff val="-44401"/>
            <a:lumOff val="1426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3374" tIns="0" rIns="173374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800" b="1" kern="1200" dirty="0">
              <a:solidFill>
                <a:srgbClr val="002060"/>
              </a:solidFill>
              <a:latin typeface="標楷體" pitchFamily="65" charset="-120"/>
              <a:ea typeface="標楷體" pitchFamily="65" charset="-120"/>
            </a:rPr>
            <a:t>老師：鄒景平</a:t>
          </a:r>
        </a:p>
      </dsp:txBody>
      <dsp:txXfrm>
        <a:off x="931175" y="2484427"/>
        <a:ext cx="4586909" cy="472320"/>
      </dsp:txXfrm>
    </dsp:sp>
    <dsp:sp modelId="{DE791BF3-7FC6-4F5C-8051-A90BE4AB2856}">
      <dsp:nvSpPr>
        <dsp:cNvPr id="0" name=""/>
        <dsp:cNvSpPr/>
      </dsp:nvSpPr>
      <dsp:spPr>
        <a:xfrm>
          <a:off x="0" y="3446347"/>
          <a:ext cx="6552728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10412348"/>
              <a:satOff val="-59202"/>
              <a:lumOff val="1902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110C92-BDB0-4DE7-AEFC-CCD2DF18B6B8}">
      <dsp:nvSpPr>
        <dsp:cNvPr id="0" name=""/>
        <dsp:cNvSpPr/>
      </dsp:nvSpPr>
      <dsp:spPr>
        <a:xfrm>
          <a:off x="942963" y="3245356"/>
          <a:ext cx="4586909" cy="472320"/>
        </a:xfrm>
        <a:prstGeom prst="roundRect">
          <a:avLst/>
        </a:prstGeom>
        <a:solidFill>
          <a:schemeClr val="accent4">
            <a:hueOff val="10412348"/>
            <a:satOff val="-59202"/>
            <a:lumOff val="1902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3374" tIns="0" rIns="173374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800" b="1" kern="1200" dirty="0">
              <a:solidFill>
                <a:srgbClr val="002060"/>
              </a:solidFill>
              <a:latin typeface="標楷體" pitchFamily="65" charset="-120"/>
              <a:ea typeface="標楷體" pitchFamily="65" charset="-120"/>
            </a:rPr>
            <a:t>日期：</a:t>
          </a:r>
          <a:r>
            <a:rPr lang="en-US" altLang="zh-TW" sz="1800" b="1" kern="1200" dirty="0" smtClean="0">
              <a:solidFill>
                <a:srgbClr val="002060"/>
              </a:solidFill>
              <a:latin typeface="標楷體" pitchFamily="65" charset="-120"/>
              <a:ea typeface="標楷體" pitchFamily="65" charset="-120"/>
            </a:rPr>
            <a:t>99.10.16</a:t>
          </a:r>
          <a:endParaRPr lang="zh-TW" altLang="en-US" sz="1800" b="1" kern="1200" dirty="0">
            <a:solidFill>
              <a:srgbClr val="002060"/>
            </a:solidFill>
            <a:latin typeface="標楷體" pitchFamily="65" charset="-120"/>
            <a:ea typeface="標楷體" pitchFamily="65" charset="-120"/>
          </a:endParaRPr>
        </a:p>
      </dsp:txBody>
      <dsp:txXfrm>
        <a:off x="942963" y="3245356"/>
        <a:ext cx="4586909" cy="47232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BA3D0C5-0C5E-4E11-97F8-EA4EB399B4AE}">
      <dsp:nvSpPr>
        <dsp:cNvPr id="0" name=""/>
        <dsp:cNvSpPr/>
      </dsp:nvSpPr>
      <dsp:spPr>
        <a:xfrm>
          <a:off x="0" y="36662"/>
          <a:ext cx="3840088" cy="609433"/>
        </a:xfrm>
        <a:prstGeom prst="rect">
          <a:avLst/>
        </a:prstGeom>
        <a:solidFill>
          <a:schemeClr val="accent5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600" kern="1200" dirty="0" smtClean="0"/>
            <a:t>三個維度</a:t>
          </a:r>
          <a:endParaRPr lang="zh-TW" altLang="en-US" sz="2600" kern="1200" dirty="0"/>
        </a:p>
      </dsp:txBody>
      <dsp:txXfrm>
        <a:off x="0" y="36662"/>
        <a:ext cx="3840088" cy="609433"/>
      </dsp:txXfrm>
    </dsp:sp>
    <dsp:sp modelId="{7CBC1195-DEFD-4A53-90C6-D57656DC6A60}">
      <dsp:nvSpPr>
        <dsp:cNvPr id="0" name=""/>
        <dsp:cNvSpPr/>
      </dsp:nvSpPr>
      <dsp:spPr>
        <a:xfrm>
          <a:off x="1875" y="719421"/>
          <a:ext cx="1278779" cy="158777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700" kern="1200" dirty="0" smtClean="0"/>
            <a:t>時間</a:t>
          </a:r>
          <a:endParaRPr lang="en-US" altLang="zh-TW" sz="2700" kern="1200" dirty="0" smtClean="0"/>
        </a:p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2700" kern="1200" dirty="0" smtClean="0"/>
            <a:t>(Time)</a:t>
          </a:r>
          <a:endParaRPr lang="zh-TW" altLang="en-US" sz="2700" kern="1200" dirty="0"/>
        </a:p>
      </dsp:txBody>
      <dsp:txXfrm>
        <a:off x="1875" y="719421"/>
        <a:ext cx="1278779" cy="1587776"/>
      </dsp:txXfrm>
    </dsp:sp>
    <dsp:sp modelId="{439554D0-7F0A-4267-97D7-D6D0E6C62ED3}">
      <dsp:nvSpPr>
        <dsp:cNvPr id="0" name=""/>
        <dsp:cNvSpPr/>
      </dsp:nvSpPr>
      <dsp:spPr>
        <a:xfrm>
          <a:off x="1280654" y="719421"/>
          <a:ext cx="1278779" cy="158777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700" kern="1200" dirty="0" smtClean="0"/>
            <a:t>地點</a:t>
          </a:r>
          <a:endParaRPr lang="en-US" altLang="zh-TW" sz="2700" kern="1200" dirty="0" smtClean="0"/>
        </a:p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2700" kern="1200" dirty="0" smtClean="0"/>
            <a:t>(Place)</a:t>
          </a:r>
          <a:endParaRPr lang="zh-TW" altLang="en-US" sz="2700" kern="1200" dirty="0"/>
        </a:p>
      </dsp:txBody>
      <dsp:txXfrm>
        <a:off x="1280654" y="719421"/>
        <a:ext cx="1278779" cy="1587776"/>
      </dsp:txXfrm>
    </dsp:sp>
    <dsp:sp modelId="{2E5ACFCC-E71D-4A90-8D0F-E82CC1C9AA90}">
      <dsp:nvSpPr>
        <dsp:cNvPr id="0" name=""/>
        <dsp:cNvSpPr/>
      </dsp:nvSpPr>
      <dsp:spPr>
        <a:xfrm>
          <a:off x="2559433" y="719421"/>
          <a:ext cx="1278779" cy="158777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700" kern="1200" dirty="0" smtClean="0"/>
            <a:t>物件</a:t>
          </a:r>
          <a:endParaRPr lang="en-US" altLang="zh-TW" sz="2700" kern="1200" dirty="0" smtClean="0"/>
        </a:p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2700" kern="1200" dirty="0" smtClean="0"/>
            <a:t>(Thing)</a:t>
          </a:r>
          <a:endParaRPr lang="zh-TW" altLang="en-US" sz="2700" kern="1200" dirty="0"/>
        </a:p>
      </dsp:txBody>
      <dsp:txXfrm>
        <a:off x="2559433" y="719421"/>
        <a:ext cx="1278779" cy="1587776"/>
      </dsp:txXfrm>
    </dsp:sp>
    <dsp:sp modelId="{6E6273FC-7CA6-482D-83A3-9C44C3C1DC66}">
      <dsp:nvSpPr>
        <dsp:cNvPr id="0" name=""/>
        <dsp:cNvSpPr/>
      </dsp:nvSpPr>
      <dsp:spPr>
        <a:xfrm>
          <a:off x="0" y="2307197"/>
          <a:ext cx="3840088" cy="176419"/>
        </a:xfrm>
        <a:prstGeom prst="rect">
          <a:avLst/>
        </a:prstGeom>
        <a:solidFill>
          <a:schemeClr val="accent5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標題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9" name="副標題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TW" altLang="en-US" smtClean="0"/>
              <a:t>按一下以編輯母片副標題樣式</a:t>
            </a:r>
            <a:endParaRPr kumimoji="0" lang="en-US"/>
          </a:p>
        </p:txBody>
      </p:sp>
      <p:sp>
        <p:nvSpPr>
          <p:cNvPr id="28" name="日期版面配置區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E7F1FCA0-74E7-4575-82AD-465B0767546E}" type="datetimeFigureOut">
              <a:rPr lang="zh-TW" altLang="en-US" smtClean="0"/>
              <a:pPr/>
              <a:t>2010/10/23</a:t>
            </a:fld>
            <a:endParaRPr lang="zh-TW" altLang="en-US"/>
          </a:p>
        </p:txBody>
      </p:sp>
      <p:sp>
        <p:nvSpPr>
          <p:cNvPr id="17" name="頁尾版面配置區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10" name="矩形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矩形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矩形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矩形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直線接點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直線接點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直線接點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直線接點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直線接點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直線接點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矩形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橢圓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橢圓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橢圓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橢圓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橢圓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投影片編號版面配置區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20D547D-34F0-4FA7-BA98-83E314EB608A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1FCA0-74E7-4575-82AD-465B0767546E}" type="datetimeFigureOut">
              <a:rPr lang="zh-TW" altLang="en-US" smtClean="0"/>
              <a:pPr/>
              <a:t>2010/10/23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D547D-34F0-4FA7-BA98-83E314EB608A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1FCA0-74E7-4575-82AD-465B0767546E}" type="datetimeFigureOut">
              <a:rPr lang="zh-TW" altLang="en-US" smtClean="0"/>
              <a:pPr/>
              <a:t>2010/10/23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D547D-34F0-4FA7-BA98-83E314EB608A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8" name="內容版面配置區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7F1FCA0-74E7-4575-82AD-465B0767546E}" type="datetimeFigureOut">
              <a:rPr lang="zh-TW" altLang="en-US" smtClean="0"/>
              <a:pPr/>
              <a:t>2010/10/23</a:t>
            </a:fld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20D547D-34F0-4FA7-BA98-83E314EB608A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10" name="頁尾版面配置區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區段標題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E7F1FCA0-74E7-4575-82AD-465B0767546E}" type="datetimeFigureOut">
              <a:rPr lang="zh-TW" altLang="en-US" smtClean="0"/>
              <a:pPr/>
              <a:t>2010/10/23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9" name="矩形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矩形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矩形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直線接點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直線接點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直線接點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直線接點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直線接點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矩形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橢圓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橢圓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橢圓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橢圓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橢圓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直線接點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620D547D-34F0-4FA7-BA98-83E314EB608A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1FCA0-74E7-4575-82AD-465B0767546E}" type="datetimeFigureOut">
              <a:rPr lang="zh-TW" altLang="en-US" smtClean="0"/>
              <a:pPr/>
              <a:t>2010/10/23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D547D-34F0-4FA7-BA98-83E314EB608A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9" name="內容版面配置區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11" name="內容版面配置區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1FCA0-74E7-4575-82AD-465B0767546E}" type="datetimeFigureOut">
              <a:rPr lang="zh-TW" altLang="en-US" smtClean="0"/>
              <a:pPr/>
              <a:t>2010/10/23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D547D-34F0-4FA7-BA98-83E314EB608A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11" name="內容版面配置區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13" name="內容版面配置區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12" name="文字版面配置區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14" name="文字版面配置區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6" name="日期版面配置區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7F1FCA0-74E7-4575-82AD-465B0767546E}" type="datetimeFigureOut">
              <a:rPr lang="zh-TW" altLang="en-US" smtClean="0"/>
              <a:pPr/>
              <a:t>2010/10/23</a:t>
            </a:fld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20D547D-34F0-4FA7-BA98-83E314EB608A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1FCA0-74E7-4575-82AD-465B0767546E}" type="datetimeFigureOut">
              <a:rPr lang="zh-TW" altLang="en-US" smtClean="0"/>
              <a:pPr/>
              <a:t>2010/10/23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D547D-34F0-4FA7-BA98-83E314EB608A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標題的內容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線接點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8" name="直線接點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直線接點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直線接點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矩形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直線接點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橢圓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內容版面配置區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21" name="日期版面配置區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7F1FCA0-74E7-4575-82AD-465B0767546E}" type="datetimeFigureOut">
              <a:rPr lang="zh-TW" altLang="en-US" smtClean="0"/>
              <a:pPr/>
              <a:t>2010/10/23</a:t>
            </a:fld>
            <a:endParaRPr lang="zh-TW" altLang="en-US"/>
          </a:p>
        </p:txBody>
      </p:sp>
      <p:sp>
        <p:nvSpPr>
          <p:cNvPr id="22" name="投影片編號版面配置區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20D547D-34F0-4FA7-BA98-83E314EB608A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23" name="頁尾版面配置區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zh-TW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直線接點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橢圓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zh-TW" altLang="en-US" smtClean="0"/>
              <a:t>按一下圖示以新增圖片</a:t>
            </a:r>
            <a:endParaRPr kumimoji="0" 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10" name="直線接點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矩形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直線接點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直線接點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直線接點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日期版面配置區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7F1FCA0-74E7-4575-82AD-465B0767546E}" type="datetimeFigureOut">
              <a:rPr lang="zh-TW" altLang="en-US" smtClean="0"/>
              <a:pPr/>
              <a:t>2010/10/23</a:t>
            </a:fld>
            <a:endParaRPr lang="zh-TW" altLang="en-US"/>
          </a:p>
        </p:txBody>
      </p:sp>
      <p:sp>
        <p:nvSpPr>
          <p:cNvPr id="18" name="投影片編號版面配置區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20D547D-34F0-4FA7-BA98-83E314EB608A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21" name="頁尾版面配置區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直線接點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標題版面配置區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13" name="文字版面配置區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  <a:p>
            <a:pPr lvl="1" eaLnBrk="1" latinLnBrk="0" hangingPunct="1"/>
            <a:r>
              <a:rPr kumimoji="0" lang="zh-TW" altLang="en-US" smtClean="0"/>
              <a:t>第二層</a:t>
            </a:r>
          </a:p>
          <a:p>
            <a:pPr lvl="2" eaLnBrk="1" latinLnBrk="0" hangingPunct="1"/>
            <a:r>
              <a:rPr kumimoji="0" lang="zh-TW" altLang="en-US" smtClean="0"/>
              <a:t>第三層</a:t>
            </a:r>
          </a:p>
          <a:p>
            <a:pPr lvl="3" eaLnBrk="1" latinLnBrk="0" hangingPunct="1"/>
            <a:r>
              <a:rPr kumimoji="0" lang="zh-TW" altLang="en-US" smtClean="0"/>
              <a:t>第四層</a:t>
            </a:r>
          </a:p>
          <a:p>
            <a:pPr lvl="4" eaLnBrk="1" latinLnBrk="0" hangingPunct="1"/>
            <a:r>
              <a:rPr kumimoji="0" lang="zh-TW" altLang="en-US" smtClean="0"/>
              <a:t>第五層</a:t>
            </a:r>
            <a:endParaRPr kumimoji="0" lang="en-US"/>
          </a:p>
        </p:txBody>
      </p:sp>
      <p:sp>
        <p:nvSpPr>
          <p:cNvPr id="14" name="日期版面配置區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7F1FCA0-74E7-4575-82AD-465B0767546E}" type="datetimeFigureOut">
              <a:rPr lang="zh-TW" altLang="en-US" smtClean="0"/>
              <a:pPr/>
              <a:t>2010/10/23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7" name="直線接點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直線接點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矩形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直線接點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橢圓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投影片編號版面配置區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20D547D-34F0-4FA7-BA98-83E314EB608A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user\Desktop\&#25991;&#21270;&#22823;&#23416;\&#29289;&#32879;&#32178;\YouTube%20%20%20%20%20%20%20%20-%20internet%20of%20things.wmv" TargetMode="External"/><Relationship Id="rId4" Type="http://schemas.openxmlformats.org/officeDocument/2006/relationships/hyperlink" Target="http://www.youtube.com/watch?v=yyhhf7Ps5XA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youtube.com/watch?v=0USn7eufXps&amp;feature=fvw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619672" y="836712"/>
            <a:ext cx="6172200" cy="1489698"/>
          </a:xfrm>
        </p:spPr>
        <p:txBody>
          <a:bodyPr>
            <a:normAutofit/>
          </a:bodyPr>
          <a:lstStyle/>
          <a:p>
            <a:r>
              <a:rPr lang="zh-TW" altLang="en-US" sz="6000" dirty="0" smtClean="0">
                <a:solidFill>
                  <a:srgbClr val="002060"/>
                </a:solidFill>
                <a:latin typeface="標楷體" pitchFamily="65" charset="-120"/>
                <a:ea typeface="標楷體" pitchFamily="65" charset="-120"/>
              </a:rPr>
              <a:t>物 聯 網</a:t>
            </a:r>
            <a:endParaRPr lang="zh-TW" altLang="en-US" sz="6000" dirty="0">
              <a:solidFill>
                <a:srgbClr val="002060"/>
              </a:solidFill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 dirty="0"/>
          </a:p>
        </p:txBody>
      </p:sp>
      <p:graphicFrame>
        <p:nvGraphicFramePr>
          <p:cNvPr id="4" name="資料庫圖表 3"/>
          <p:cNvGraphicFramePr/>
          <p:nvPr/>
        </p:nvGraphicFramePr>
        <p:xfrm>
          <a:off x="2195736" y="2924944"/>
          <a:ext cx="6552728" cy="41566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8434" name="Picture 2" descr="http://www.body-pixel.com/wp-content/uploads/2009/02/rob3.jpg"/>
          <p:cNvPicPr>
            <a:picLocks noChangeAspect="1" noChangeArrowheads="1"/>
          </p:cNvPicPr>
          <p:nvPr/>
        </p:nvPicPr>
        <p:blipFill>
          <a:blip r:embed="rId7" cstate="print"/>
          <a:srcRect b="18101"/>
          <a:stretch>
            <a:fillRect/>
          </a:stretch>
        </p:blipFill>
        <p:spPr bwMode="auto">
          <a:xfrm>
            <a:off x="5076056" y="188640"/>
            <a:ext cx="3810000" cy="2808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物聯網概述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715200" cy="5257800"/>
          </a:xfrm>
        </p:spPr>
        <p:txBody>
          <a:bodyPr/>
          <a:lstStyle/>
          <a:p>
            <a:r>
              <a:rPr lang="zh-TW" altLang="en-US" dirty="0" smtClean="0"/>
              <a:t>「</a:t>
            </a:r>
            <a:r>
              <a:rPr lang="en-US" altLang="zh-TW" dirty="0" smtClean="0"/>
              <a:t>The Internet of Things</a:t>
            </a:r>
            <a:r>
              <a:rPr lang="zh-TW" altLang="en-US" dirty="0" smtClean="0"/>
              <a:t>」係指在網路化的時代下，除了人跟人之間可以透過網路相互聯繫、人也可透過網路取得物件的資訊外，物件與物件之間可以互通的網路環境。</a:t>
            </a:r>
            <a:endParaRPr lang="en-US" altLang="zh-TW" dirty="0" smtClean="0"/>
          </a:p>
          <a:p>
            <a:endParaRPr lang="en-US" altLang="zh-TW" dirty="0" smtClean="0"/>
          </a:p>
        </p:txBody>
      </p:sp>
      <p:pic>
        <p:nvPicPr>
          <p:cNvPr id="8" name="圖片 7" descr="untitled1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59832" y="2708920"/>
            <a:ext cx="4905921" cy="40719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4032448" cy="2376264"/>
          </a:xfrm>
        </p:spPr>
        <p:txBody>
          <a:bodyPr>
            <a:normAutofit fontScale="90000"/>
          </a:bodyPr>
          <a:lstStyle/>
          <a:p>
            <a:r>
              <a:rPr lang="zh-TW" altLang="en-US" dirty="0" smtClean="0"/>
              <a:t>物聯網的發展可分為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zh-TW" altLang="en-US" dirty="0" smtClean="0"/>
              <a:t>隨著物聯網發展的趨於成熟將創造出所有物件皆可在任何時間、任何地點相互溝通的環境。</a:t>
            </a:r>
            <a:br>
              <a:rPr lang="zh-TW" altLang="en-US" dirty="0" smtClean="0"/>
            </a:br>
            <a:endParaRPr lang="zh-TW" altLang="en-US" dirty="0"/>
          </a:p>
        </p:txBody>
      </p:sp>
      <p:pic>
        <p:nvPicPr>
          <p:cNvPr id="4" name="內容版面配置區 3" descr="untitled.bmp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2348880"/>
            <a:ext cx="5328592" cy="4337473"/>
          </a:xfrm>
        </p:spPr>
      </p:pic>
      <p:graphicFrame>
        <p:nvGraphicFramePr>
          <p:cNvPr id="8" name="資料庫圖表 7"/>
          <p:cNvGraphicFramePr/>
          <p:nvPr/>
        </p:nvGraphicFramePr>
        <p:xfrm>
          <a:off x="4716016" y="764704"/>
          <a:ext cx="3840088" cy="2520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物聯網的架構</a:t>
            </a:r>
            <a:endParaRPr lang="zh-TW" altLang="en-US" dirty="0"/>
          </a:p>
        </p:txBody>
      </p:sp>
      <p:pic>
        <p:nvPicPr>
          <p:cNvPr id="4" name="內容版面配置區 3" descr="untitled2.bmp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691680" y="1772816"/>
            <a:ext cx="5472608" cy="396216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51720" y="2060848"/>
            <a:ext cx="4752528" cy="331236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latin typeface="Segoe Script" pitchFamily="34" charset="0"/>
              </a:rPr>
              <a:t>Internet of things (</a:t>
            </a:r>
            <a:r>
              <a:rPr lang="zh-TW" altLang="en-US" dirty="0" smtClean="0">
                <a:latin typeface="Segoe Script" pitchFamily="34" charset="0"/>
              </a:rPr>
              <a:t>物聯網</a:t>
            </a:r>
            <a:r>
              <a:rPr lang="en-US" altLang="zh-TW" dirty="0" smtClean="0">
                <a:latin typeface="Segoe Script" pitchFamily="34" charset="0"/>
              </a:rPr>
              <a:t>)</a:t>
            </a:r>
            <a:endParaRPr lang="zh-TW" altLang="en-US" dirty="0" smtClean="0">
              <a:latin typeface="Segoe Script" pitchFamily="34" charset="0"/>
            </a:endParaRPr>
          </a:p>
        </p:txBody>
      </p:sp>
      <p:pic>
        <p:nvPicPr>
          <p:cNvPr id="4" name="YouTube        - internet of things.wmv">
            <a:hlinkClick r:id="" action="ppaction://media"/>
          </p:cNvPr>
          <p:cNvPicPr>
            <a:picLocks noGrp="1" noRot="1" noChangeAspect="1"/>
          </p:cNvPicPr>
          <p:nvPr>
            <p:ph sz="quarter"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123728" y="2132856"/>
            <a:ext cx="4527375" cy="3147224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979712" y="558924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TW" dirty="0" smtClean="0">
                <a:hlinkClick r:id="rId4"/>
              </a:rPr>
              <a:t>http://www.youtube.com/watch?v=yyhhf7Ps5XA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5"/>
          <p:cNvSpPr>
            <a:spLocks noGrp="1"/>
          </p:cNvSpPr>
          <p:nvPr>
            <p:ph type="ctrTitle"/>
          </p:nvPr>
        </p:nvSpPr>
        <p:spPr>
          <a:xfrm>
            <a:off x="2267744" y="332656"/>
            <a:ext cx="6172200" cy="1894362"/>
          </a:xfrm>
        </p:spPr>
        <p:txBody>
          <a:bodyPr>
            <a:normAutofit/>
          </a:bodyPr>
          <a:lstStyle/>
          <a:p>
            <a:r>
              <a:rPr lang="zh-TW" altLang="en-US" sz="6000" dirty="0" smtClean="0"/>
              <a:t>結論</a:t>
            </a:r>
            <a:endParaRPr lang="zh-TW" altLang="en-US" sz="6000" dirty="0"/>
          </a:p>
        </p:txBody>
      </p:sp>
      <p:sp>
        <p:nvSpPr>
          <p:cNvPr id="7" name="副標題 6"/>
          <p:cNvSpPr>
            <a:spLocks noGrp="1"/>
          </p:cNvSpPr>
          <p:nvPr>
            <p:ph type="subTitle" idx="1"/>
          </p:nvPr>
        </p:nvSpPr>
        <p:spPr>
          <a:xfrm>
            <a:off x="2286000" y="2708920"/>
            <a:ext cx="6534472" cy="3666002"/>
          </a:xfrm>
        </p:spPr>
        <p:txBody>
          <a:bodyPr>
            <a:normAutofit/>
          </a:bodyPr>
          <a:lstStyle/>
          <a:p>
            <a:r>
              <a:rPr lang="en-US" altLang="zh-TW" sz="3600" dirty="0" smtClean="0"/>
              <a:t>1. </a:t>
            </a:r>
            <a:r>
              <a:rPr lang="zh-TW" altLang="en-US" sz="3600" dirty="0" smtClean="0"/>
              <a:t>物</a:t>
            </a:r>
            <a:r>
              <a:rPr lang="zh-TW" altLang="en-US" sz="3600" dirty="0" smtClean="0"/>
              <a:t>聯</a:t>
            </a:r>
            <a:r>
              <a:rPr lang="zh-TW" altLang="en-US" sz="3600" dirty="0" smtClean="0"/>
              <a:t>網將是未來的趨勢</a:t>
            </a:r>
            <a:endParaRPr lang="en-US" altLang="zh-TW" sz="3600" dirty="0" smtClean="0"/>
          </a:p>
          <a:p>
            <a:r>
              <a:rPr lang="en-US" altLang="zh-TW" sz="3600" dirty="0" smtClean="0"/>
              <a:t>2. </a:t>
            </a:r>
            <a:r>
              <a:rPr lang="zh-TW" altLang="en-US" sz="3600" dirty="0" smtClean="0"/>
              <a:t>物聯網潛在無限商機</a:t>
            </a:r>
            <a:endParaRPr lang="en-US" altLang="zh-TW" sz="3600" dirty="0" smtClean="0"/>
          </a:p>
          <a:p>
            <a:r>
              <a:rPr lang="en-US" altLang="zh-TW" sz="3600" dirty="0" smtClean="0"/>
              <a:t>3. </a:t>
            </a:r>
            <a:r>
              <a:rPr lang="en-US" altLang="zh-TW" sz="3600" dirty="0" smtClean="0">
                <a:hlinkClick r:id="rId2"/>
              </a:rPr>
              <a:t>About future</a:t>
            </a:r>
            <a:endParaRPr lang="zh-TW" altLang="en-US" sz="3600" dirty="0"/>
          </a:p>
        </p:txBody>
      </p:sp>
      <p:pic>
        <p:nvPicPr>
          <p:cNvPr id="2050" name="Picture 2" descr="http://t3.gstatic.com/images?q=tbn:ANd9GcTOY3nGVwYlBcn8j026jbh3ULoFWN0CEZy3qTzQ5f9yVgxajls&amp;t=1&amp;usg=__-roIx2YHPXnJi9utzArX9LNUxa8=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4581128"/>
            <a:ext cx="3727337" cy="180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壁窗">
  <a:themeElements>
    <a:clrScheme name="壁窗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壁窗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壁窗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56</TotalTime>
  <Words>145</Words>
  <Application>Microsoft Office PowerPoint</Application>
  <PresentationFormat>如螢幕大小 (4:3)</PresentationFormat>
  <Paragraphs>23</Paragraphs>
  <Slides>6</Slides>
  <Notes>0</Notes>
  <HiddenSlides>0</HiddenSlides>
  <MMClips>1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6</vt:i4>
      </vt:variant>
    </vt:vector>
  </HeadingPairs>
  <TitlesOfParts>
    <vt:vector size="7" baseType="lpstr">
      <vt:lpstr>壁窗</vt:lpstr>
      <vt:lpstr>物 聯 網</vt:lpstr>
      <vt:lpstr>物聯網概述</vt:lpstr>
      <vt:lpstr>物聯網的發展可分為     隨著物聯網發展的趨於成熟將創造出所有物件皆可在任何時間、任何地點相互溝通的環境。 </vt:lpstr>
      <vt:lpstr>物聯網的架構</vt:lpstr>
      <vt:lpstr>Internet of things (物聯網)</vt:lpstr>
      <vt:lpstr>結論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物 聯 網</dc:title>
  <dc:creator>user</dc:creator>
  <cp:lastModifiedBy>user</cp:lastModifiedBy>
  <cp:revision>17</cp:revision>
  <dcterms:created xsi:type="dcterms:W3CDTF">2010-10-15T11:18:11Z</dcterms:created>
  <dcterms:modified xsi:type="dcterms:W3CDTF">2010-10-23T03:11:27Z</dcterms:modified>
</cp:coreProperties>
</file>